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9" r:id="rId4"/>
    <p:sldId id="260" r:id="rId5"/>
    <p:sldId id="267" r:id="rId6"/>
    <p:sldId id="276" r:id="rId7"/>
    <p:sldId id="280" r:id="rId8"/>
    <p:sldId id="281" r:id="rId9"/>
    <p:sldId id="263" r:id="rId10"/>
    <p:sldId id="268" r:id="rId11"/>
    <p:sldId id="269" r:id="rId12"/>
    <p:sldId id="270" r:id="rId13"/>
    <p:sldId id="274" r:id="rId14"/>
    <p:sldId id="273" r:id="rId15"/>
    <p:sldId id="272" r:id="rId16"/>
    <p:sldId id="271" r:id="rId17"/>
    <p:sldId id="275" r:id="rId18"/>
    <p:sldId id="278" r:id="rId19"/>
    <p:sldId id="265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1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39C62-04F2-402A-951A-4F73684FFE8F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 отчет  о подготовке к празднику «День Победы». Детский сад № 115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Культурные практики</a:t>
            </a:r>
          </a:p>
          <a:p>
            <a:r>
              <a:rPr lang="ru-RU" dirty="0" smtClean="0"/>
              <a:t>Художественное творчество  дошкольников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Информационные центры для детей </a:t>
            </a:r>
            <a:endParaRPr lang="ru-RU" dirty="0"/>
          </a:p>
        </p:txBody>
      </p:sp>
      <p:pic>
        <p:nvPicPr>
          <p:cNvPr id="3074" name="Picture 2" descr="D:\Desktop\9 мая 2015\P10200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3826768" cy="3528566"/>
          </a:xfrm>
          <a:prstGeom prst="rect">
            <a:avLst/>
          </a:prstGeom>
          <a:noFill/>
        </p:spPr>
      </p:pic>
      <p:pic>
        <p:nvPicPr>
          <p:cNvPr id="3075" name="Picture 3" descr="D:\Desktop\9 мая 2015\P1020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65700" y="2166205"/>
            <a:ext cx="4038600" cy="3393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Информационные центры</a:t>
            </a:r>
            <a:br>
              <a:rPr lang="ru-RU" dirty="0" smtClean="0"/>
            </a:br>
            <a:r>
              <a:rPr lang="ru-RU" dirty="0" smtClean="0"/>
              <a:t>для педагогов и родителей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Группа «Ромашки»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Группа  « Одуванчики»</a:t>
            </a:r>
            <a:endParaRPr lang="ru-RU" dirty="0"/>
          </a:p>
        </p:txBody>
      </p:sp>
      <p:pic>
        <p:nvPicPr>
          <p:cNvPr id="4098" name="Picture 2" descr="D:\Desktop\9 мая 2015\P102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3394720" cy="3385840"/>
          </a:xfrm>
          <a:prstGeom prst="rect">
            <a:avLst/>
          </a:prstGeom>
          <a:noFill/>
        </p:spPr>
      </p:pic>
      <p:pic>
        <p:nvPicPr>
          <p:cNvPr id="4099" name="Picture 3" descr="D:\Desktop\9 мая 2015\P10200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3815407" cy="3314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«Мы дети счастливой </a:t>
            </a:r>
            <a:br>
              <a:rPr lang="ru-RU" dirty="0" smtClean="0"/>
            </a:br>
            <a:r>
              <a:rPr lang="ru-RU" dirty="0" smtClean="0"/>
              <a:t>и мирной страны»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Готовимся к празднику День Победы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 НОД – рассматриваем альбомы о героях ВОВ</a:t>
            </a:r>
            <a:endParaRPr lang="ru-RU" dirty="0"/>
          </a:p>
        </p:txBody>
      </p:sp>
      <p:pic>
        <p:nvPicPr>
          <p:cNvPr id="9218" name="Picture 2" descr="D:\Desktop\9 мая 2015\P1020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92896"/>
            <a:ext cx="4040188" cy="3456384"/>
          </a:xfrm>
          <a:prstGeom prst="rect">
            <a:avLst/>
          </a:prstGeom>
          <a:noFill/>
        </p:spPr>
      </p:pic>
      <p:pic>
        <p:nvPicPr>
          <p:cNvPr id="9220" name="Picture 4" descr="D:\Desktop\9 мая 2015\P10200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420889"/>
            <a:ext cx="4041775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Участвуем в играх и соревнованиях </a:t>
            </a:r>
            <a:endParaRPr lang="ru-RU" dirty="0"/>
          </a:p>
        </p:txBody>
      </p:sp>
      <p:pic>
        <p:nvPicPr>
          <p:cNvPr id="10242" name="Picture 2" descr="D:\Desktop\9 мая 2015\P102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00200"/>
            <a:ext cx="734481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НОД - экскурсии по информационным  центрам</a:t>
            </a:r>
            <a:endParaRPr lang="ru-RU" dirty="0"/>
          </a:p>
        </p:txBody>
      </p:sp>
      <p:pic>
        <p:nvPicPr>
          <p:cNvPr id="8194" name="Picture 2" descr="D:\Desktop\9 мая 2015\P102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Информационный стенд</a:t>
            </a:r>
            <a:br>
              <a:rPr lang="ru-RU" dirty="0" smtClean="0"/>
            </a:br>
            <a:r>
              <a:rPr lang="ru-RU" dirty="0" smtClean="0"/>
              <a:t> «Мы гордимся Вами!»</a:t>
            </a:r>
            <a:endParaRPr lang="ru-RU" dirty="0"/>
          </a:p>
        </p:txBody>
      </p:sp>
      <p:pic>
        <p:nvPicPr>
          <p:cNvPr id="7170" name="Picture 2" descr="D:\Desktop\9 мая 2015\P102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Информационный стенд </a:t>
            </a:r>
            <a:br>
              <a:rPr lang="ru-RU" dirty="0" smtClean="0"/>
            </a:br>
            <a:r>
              <a:rPr lang="ru-RU" dirty="0" smtClean="0"/>
              <a:t>«Спасибо   за  Победу!»</a:t>
            </a:r>
            <a:endParaRPr lang="ru-RU" dirty="0"/>
          </a:p>
        </p:txBody>
      </p:sp>
      <p:pic>
        <p:nvPicPr>
          <p:cNvPr id="6146" name="Picture 2" descr="D:\Desktop\9 мая 2015\P102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Информационный стенд</a:t>
            </a:r>
            <a:br>
              <a:rPr lang="ru-RU" dirty="0" smtClean="0"/>
            </a:br>
            <a:r>
              <a:rPr lang="ru-RU" dirty="0" smtClean="0"/>
              <a:t> «Города – герои»</a:t>
            </a:r>
            <a:endParaRPr lang="ru-RU" dirty="0"/>
          </a:p>
        </p:txBody>
      </p:sp>
      <p:pic>
        <p:nvPicPr>
          <p:cNvPr id="11266" name="Picture 2" descr="D:\Desktop\9 мая 2015\P102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Праздничные программы для  родителей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esktop\P1020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8172400" cy="4955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Коллективные проекты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Совместная работа детей</a:t>
            </a:r>
          </a:p>
          <a:p>
            <a:pPr algn="ctr"/>
            <a:r>
              <a:rPr lang="ru-RU" sz="3200" dirty="0" smtClean="0"/>
              <a:t> и родителей.</a:t>
            </a:r>
          </a:p>
          <a:p>
            <a:pPr algn="ctr"/>
            <a:r>
              <a:rPr lang="ru-RU" sz="3200" dirty="0" smtClean="0"/>
              <a:t>Праздничное оформление фойе</a:t>
            </a:r>
            <a:endParaRPr lang="ru-RU" sz="3200" dirty="0"/>
          </a:p>
        </p:txBody>
      </p:sp>
      <p:pic>
        <p:nvPicPr>
          <p:cNvPr id="1026" name="Picture 2" descr="D:\Desktop\9 мая 2015\P1020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75050" y="1760743"/>
            <a:ext cx="5111750" cy="2877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Индивидуальные рисунки детей. </a:t>
            </a:r>
            <a:br>
              <a:rPr lang="ru-RU" dirty="0" smtClean="0"/>
            </a:br>
            <a:r>
              <a:rPr lang="ru-RU" dirty="0" smtClean="0"/>
              <a:t>Группа «Колокольчики»</a:t>
            </a:r>
            <a:endParaRPr lang="ru-RU" dirty="0"/>
          </a:p>
        </p:txBody>
      </p:sp>
      <p:pic>
        <p:nvPicPr>
          <p:cNvPr id="1026" name="Picture 2" descr="D:\Desktop\9 мая\IMG_20150430_134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–Славы </a:t>
            </a:r>
            <a:br>
              <a:rPr lang="ru-RU" dirty="0" smtClean="0"/>
            </a:br>
            <a:r>
              <a:rPr lang="ru-RU" dirty="0" smtClean="0"/>
              <a:t>«Мы гордимся Вами»!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Группа «Незабудки»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          Группа «Незабудки»</a:t>
            </a:r>
            <a:endParaRPr lang="ru-RU" dirty="0"/>
          </a:p>
        </p:txBody>
      </p:sp>
      <p:pic>
        <p:nvPicPr>
          <p:cNvPr id="13314" name="Picture 2" descr="D:\Desktop\фото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769" y="2174875"/>
            <a:ext cx="2873049" cy="3951288"/>
          </a:xfrm>
          <a:prstGeom prst="rect">
            <a:avLst/>
          </a:prstGeom>
          <a:noFill/>
        </p:spPr>
      </p:pic>
      <p:pic>
        <p:nvPicPr>
          <p:cNvPr id="13315" name="Picture 3" descr="D:\Desktop\фото 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388" y="2174875"/>
            <a:ext cx="2873049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Праздничный плакат</a:t>
            </a:r>
            <a:br>
              <a:rPr lang="ru-RU" dirty="0" smtClean="0"/>
            </a:br>
            <a:r>
              <a:rPr lang="ru-RU" sz="2700" dirty="0" smtClean="0"/>
              <a:t>Коллективная работа детей. Группа «Незабудки»</a:t>
            </a:r>
            <a:endParaRPr lang="ru-RU" sz="2700" dirty="0"/>
          </a:p>
        </p:txBody>
      </p:sp>
      <p:pic>
        <p:nvPicPr>
          <p:cNvPr id="3075" name="Picture 3" descr="D:\Desktop\9 мая 2015\P102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 «Одуванчики»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2400" dirty="0" smtClean="0"/>
              <a:t>Коллективная аппликация </a:t>
            </a:r>
          </a:p>
          <a:p>
            <a:pPr algn="ctr"/>
            <a:r>
              <a:rPr lang="ru-RU" sz="2400" dirty="0" smtClean="0"/>
              <a:t>«Вечный Огонь»</a:t>
            </a:r>
            <a:endParaRPr lang="ru-RU" sz="2400" dirty="0"/>
          </a:p>
        </p:txBody>
      </p:sp>
      <p:pic>
        <p:nvPicPr>
          <p:cNvPr id="4098" name="Picture 2" descr="D:\Desktop\9 мая 2015\P102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282700"/>
            <a:ext cx="4762872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«Одуванчики»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Коллективный проект –</a:t>
            </a:r>
          </a:p>
          <a:p>
            <a:pPr algn="ctr"/>
            <a:r>
              <a:rPr lang="ru-RU" sz="2400" dirty="0" smtClean="0"/>
              <a:t> «Дети Иркутска за мир на Земле»</a:t>
            </a:r>
            <a:endParaRPr lang="ru-RU" sz="2400" dirty="0"/>
          </a:p>
        </p:txBody>
      </p:sp>
      <p:pic>
        <p:nvPicPr>
          <p:cNvPr id="2050" name="Picture 2" descr="D:\Desktop\9 мая 2015\P10200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12775"/>
            <a:ext cx="6696744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Индивидуальные и коллективные рисунки и поделки детей группы «Ромашка» </a:t>
            </a:r>
            <a:endParaRPr lang="ru-RU" sz="3200" dirty="0"/>
          </a:p>
        </p:txBody>
      </p:sp>
      <p:pic>
        <p:nvPicPr>
          <p:cNvPr id="12290" name="Picture 2" descr="D:\Desktop\9 мая 2015\P102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41682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Проект – объемная аппликация «Цветы памяти защитникам Родины»</a:t>
            </a:r>
            <a:endParaRPr lang="ru-RU" sz="3600" dirty="0"/>
          </a:p>
        </p:txBody>
      </p:sp>
      <p:pic>
        <p:nvPicPr>
          <p:cNvPr id="2050" name="Picture 2" descr="D:\Desktop\9 мая\IMG_20150430_134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НОД – «Лепим военную технику»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Группа «Ромашки»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Группа «Колокольчики»</a:t>
            </a:r>
            <a:endParaRPr lang="ru-RU" dirty="0"/>
          </a:p>
        </p:txBody>
      </p:sp>
      <p:pic>
        <p:nvPicPr>
          <p:cNvPr id="3074" name="Picture 2" descr="D:\Desktop\9 мая\IMG_20150430_1347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34853"/>
            <a:ext cx="3754760" cy="3031331"/>
          </a:xfrm>
          <a:prstGeom prst="rect">
            <a:avLst/>
          </a:prstGeom>
          <a:noFill/>
        </p:spPr>
      </p:pic>
      <p:pic>
        <p:nvPicPr>
          <p:cNvPr id="3075" name="Picture 3" descr="D:\Desktop\9 мая 2015\P10200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382676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«Цыплята»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/>
              <a:t>Нетрадиционное рисование Пластилиновая живопись</a:t>
            </a:r>
          </a:p>
          <a:p>
            <a:pPr algn="ctr"/>
            <a:r>
              <a:rPr lang="ru-RU" sz="1800" dirty="0" smtClean="0"/>
              <a:t>«Миру – мир»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Пластилиновая живопись </a:t>
            </a:r>
          </a:p>
          <a:p>
            <a:pPr algn="ctr"/>
            <a:r>
              <a:rPr lang="ru-RU" dirty="0" smtClean="0"/>
              <a:t>«Праздничные салюты»</a:t>
            </a:r>
            <a:endParaRPr lang="ru-RU" dirty="0"/>
          </a:p>
        </p:txBody>
      </p:sp>
      <p:pic>
        <p:nvPicPr>
          <p:cNvPr id="7171" name="Picture 3" descr="D:\Desktop\9 мая 2015\P102007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20455" y="2459422"/>
            <a:ext cx="4041775" cy="3382193"/>
          </a:xfrm>
          <a:prstGeom prst="rect">
            <a:avLst/>
          </a:prstGeom>
          <a:noFill/>
        </p:spPr>
      </p:pic>
      <p:pic>
        <p:nvPicPr>
          <p:cNvPr id="7172" name="Picture 4" descr="D:\Desktop\9 мая 2015\P10200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20888"/>
            <a:ext cx="404018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184</Words>
  <Application>Microsoft Office PowerPoint</Application>
  <PresentationFormat>Экран (4:3)</PresentationFormat>
  <Paragraphs>43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Фото отчет  о подготовке к празднику «День Победы». Детский сад № 115</vt:lpstr>
      <vt:lpstr>Индивидуальные рисунки детей.  Группа «Колокольчики»</vt:lpstr>
      <vt:lpstr>Праздничный плакат Коллективная работа детей. Группа «Незабудки»</vt:lpstr>
      <vt:lpstr>Группа  «Одуванчики»</vt:lpstr>
      <vt:lpstr>Группа «Одуванчики»</vt:lpstr>
      <vt:lpstr>Индивидуальные и коллективные рисунки и поделки детей группы «Ромашка» </vt:lpstr>
      <vt:lpstr>Проект – объемная аппликация «Цветы памяти защитникам Родины»</vt:lpstr>
      <vt:lpstr>НОД – «Лепим военную технику» </vt:lpstr>
      <vt:lpstr>Группа «Цыплята»</vt:lpstr>
      <vt:lpstr>Информационные центры для детей </vt:lpstr>
      <vt:lpstr>Информационные центры для педагогов и родителей</vt:lpstr>
      <vt:lpstr>«Мы дети счастливой  и мирной страны»</vt:lpstr>
      <vt:lpstr>Участвуем в играх и соревнованиях </vt:lpstr>
      <vt:lpstr>НОД - экскурсии по информационным  центрам</vt:lpstr>
      <vt:lpstr>Информационный стенд  «Мы гордимся Вами!»</vt:lpstr>
      <vt:lpstr>Информационный стенд  «Спасибо   за  Победу!»</vt:lpstr>
      <vt:lpstr>Информационный стенд  «Города – герои»</vt:lpstr>
      <vt:lpstr>Праздничные программы для  родителей</vt:lpstr>
      <vt:lpstr>Коллективные проекты </vt:lpstr>
      <vt:lpstr>Центр –Славы  «Мы гордимся Вами»!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 отчет  о подготовке к празднику «День Победы»</dc:title>
  <dc:creator>детский сад №115</dc:creator>
  <cp:lastModifiedBy>детский сад №115</cp:lastModifiedBy>
  <cp:revision>25</cp:revision>
  <dcterms:created xsi:type="dcterms:W3CDTF">2015-04-30T07:36:23Z</dcterms:created>
  <dcterms:modified xsi:type="dcterms:W3CDTF">2015-05-06T04:35:18Z</dcterms:modified>
</cp:coreProperties>
</file>